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  <p:embeddedFont>
      <p:font typeface="Source Sans Pro" panose="020B0503030403020204" pitchFamily="3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c51b3b22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c51b3b22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c51b3b2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c51b3b2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c51b3b2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c51b3b2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ccfa27de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8ccfa27de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8ccfa27de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8ccfa27de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8c51b3b22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8c51b3b22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8ccfa27d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8ccfa27de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ccfa27de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8ccfa27de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ccfa27d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ccfa27d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ce7170b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8ce7170b7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3d382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dc3d382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ccfa27de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8ccfa27de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ce7170b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8ce7170b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8ce7170b7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8ce7170b7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90b42437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990b42437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ccfa27b3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ccfa27b3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6e8bd7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6e8bd71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8c1CAT2zE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@LemmeLime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Show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53136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 code into your new file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to display a different color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l="19097" t="9990" r="11583" b="18951"/>
          <a:stretch/>
        </p:blipFill>
        <p:spPr>
          <a:xfrm rot="5400000">
            <a:off x="5985549" y="807826"/>
            <a:ext cx="2281098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Two in a row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display two colors in sequence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Sequence means “go in order, one line at a time”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computers are very fast!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l="19097" t="9990" r="11583" b="18951"/>
          <a:stretch/>
        </p:blipFill>
        <p:spPr>
          <a:xfrm rot="5400000">
            <a:off x="6337849" y="540901"/>
            <a:ext cx="2281098" cy="31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2508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only pixel 0, turn it RED and then GREEN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</a:t>
            </a:r>
            <a:r>
              <a:rPr lang="en" b="1"/>
              <a:t>Pixels1</a:t>
            </a:r>
            <a:r>
              <a:rPr lang="en"/>
              <a:t> code already turns pixel 0 to RED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another line of code (line 3) that will turn pixel 0 to GREEN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you see both colors?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l="4320" t="23572" r="5108" b="22914"/>
          <a:stretch/>
        </p:blipFill>
        <p:spPr>
          <a:xfrm>
            <a:off x="6674500" y="2115700"/>
            <a:ext cx="2157800" cy="16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What’s going on?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only the last color showing?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Did you notice the program ends very quickly?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It doesn’t wait for you to see the first color before it displays the second color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And the last color stays on even after the program ends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 rotWithShape="1">
          <a:blip r:embed="rId3">
            <a:alphaModFix/>
          </a:blip>
          <a:srcRect l="4320" t="23572" r="5108" b="22914"/>
          <a:stretch/>
        </p:blipFill>
        <p:spPr>
          <a:xfrm>
            <a:off x="6034025" y="1014800"/>
            <a:ext cx="2798273" cy="220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406125" y="592050"/>
            <a:ext cx="82527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 more colors to your code. Using only pixel 0, change it to four different colors.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two more lines of code to </a:t>
            </a:r>
            <a:r>
              <a:rPr lang="en" b="1"/>
              <a:t>Pixels1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Line 4 -- change to BLUE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Line 5 -- change to WHITE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Before you run your code, predict what will happen. </a:t>
            </a:r>
            <a:br>
              <a:rPr lang="en"/>
            </a:br>
            <a:r>
              <a:rPr lang="en"/>
              <a:t>Write your prediction in the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 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t="32059" r="8223" b="14346"/>
          <a:stretch/>
        </p:blipFill>
        <p:spPr>
          <a:xfrm>
            <a:off x="6260550" y="1328750"/>
            <a:ext cx="2571752" cy="20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images quiz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last two objectives, you have learned about sequential coding and the speed of the CPU.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Find the bug</a:t>
            </a: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1447850" y="861150"/>
            <a:ext cx="7290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Inside the mind of a computer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Computers are fast. Even a small computer like the CodeX can execute </a:t>
            </a:r>
            <a:r>
              <a:rPr lang="en" i="1">
                <a:solidFill>
                  <a:schemeClr val="dk2"/>
                </a:solidFill>
              </a:rPr>
              <a:t>millions</a:t>
            </a:r>
            <a:r>
              <a:rPr lang="en">
                <a:solidFill>
                  <a:schemeClr val="dk2"/>
                </a:solidFill>
              </a:rPr>
              <a:t> of operations per second!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CodeSpace includes an important tool called the “debugger”. It slows down the program execution and lets you see the code running sequentially -- one line at a time.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00" y="2608925"/>
            <a:ext cx="865625" cy="11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8055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definition of ‘bug’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Watch the debug video in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question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debug button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 rotWithShape="1">
          <a:blip r:embed="rId3">
            <a:alphaModFix/>
          </a:blip>
          <a:srcRect t="22118"/>
          <a:stretch/>
        </p:blipFill>
        <p:spPr>
          <a:xfrm>
            <a:off x="1938025" y="1569675"/>
            <a:ext cx="876300" cy="3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275" y="3243050"/>
            <a:ext cx="866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/>
          <p:nvPr/>
        </p:nvSpPr>
        <p:spPr>
          <a:xfrm>
            <a:off x="3682450" y="3234250"/>
            <a:ext cx="466800" cy="428700"/>
          </a:xfrm>
          <a:prstGeom prst="ellipse">
            <a:avLst/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Step by step colors</a:t>
            </a:r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029800" cy="2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 to use the debugger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 can execute, or run, one line at a time using the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“Step In” button, which is part of the debugger.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b="1">
                <a:solidFill>
                  <a:srgbClr val="4EB748"/>
                </a:solidFill>
              </a:rPr>
              <a:t>Remember:</a:t>
            </a:r>
            <a:r>
              <a:rPr lang="en">
                <a:solidFill>
                  <a:schemeClr val="dk2"/>
                </a:solidFill>
              </a:rPr>
              <a:t> The code is run AFTER the line is highlighted.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175" y="2987625"/>
            <a:ext cx="4201750" cy="7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1876950" y="37363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Continue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2654675" y="40296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Step Over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30"/>
          <p:cNvSpPr txBox="1"/>
          <p:nvPr/>
        </p:nvSpPr>
        <p:spPr>
          <a:xfrm>
            <a:off x="3300275" y="37363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Step In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130850" y="40296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Step Out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4723600" y="3736300"/>
            <a:ext cx="1180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Restart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5607025" y="4029600"/>
            <a:ext cx="708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Stop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3576775" y="2820325"/>
            <a:ext cx="708900" cy="1285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E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stepping through your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debug icon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rgbClr val="1155CC"/>
                </a:solidFill>
              </a:rPr>
              <a:t>Step In</a:t>
            </a:r>
            <a:r>
              <a:rPr lang="en"/>
              <a:t> icon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Slowly click the </a:t>
            </a:r>
            <a:r>
              <a:rPr lang="en" b="1">
                <a:solidFill>
                  <a:srgbClr val="1155CC"/>
                </a:solidFill>
              </a:rPr>
              <a:t>Step In</a:t>
            </a:r>
            <a:r>
              <a:rPr lang="en"/>
              <a:t> icon several more times, observing what happens after each click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Now do you see all four colors?</a:t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00" y="2080475"/>
            <a:ext cx="866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>
            <a:off x="3479875" y="2071675"/>
            <a:ext cx="466800" cy="428700"/>
          </a:xfrm>
          <a:prstGeom prst="ellipse">
            <a:avLst/>
          </a:prstGeom>
          <a:noFill/>
          <a:ln w="38100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388" y="2500375"/>
            <a:ext cx="527400" cy="5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3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primary colors?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450" y="2978475"/>
            <a:ext cx="4560266" cy="8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Slow it down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511825" y="869975"/>
            <a:ext cx="80586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When you </a:t>
            </a:r>
            <a:r>
              <a:rPr lang="en" i="1">
                <a:solidFill>
                  <a:schemeClr val="dk2"/>
                </a:solidFill>
              </a:rPr>
              <a:t>step slowly</a:t>
            </a:r>
            <a:r>
              <a:rPr lang="en">
                <a:solidFill>
                  <a:schemeClr val="dk2"/>
                </a:solidFill>
              </a:rPr>
              <a:t> through the code, all the colors show up.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 You just need a way to delay the computer a little after it shows each color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rgbClr val="0000FF"/>
                </a:solidFill>
              </a:rPr>
              <a:t>time module</a:t>
            </a:r>
            <a:r>
              <a:rPr lang="en">
                <a:solidFill>
                  <a:schemeClr val="dk2"/>
                </a:solidFill>
              </a:rPr>
              <a:t> has a </a:t>
            </a:r>
            <a:r>
              <a:rPr lang="en" b="1">
                <a:solidFill>
                  <a:schemeClr val="dk2"/>
                </a:solidFill>
              </a:rPr>
              <a:t>sleep()</a:t>
            </a:r>
            <a:r>
              <a:rPr lang="en">
                <a:solidFill>
                  <a:schemeClr val="dk2"/>
                </a:solidFill>
              </a:rPr>
              <a:t> function that will pause program execution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</a:rPr>
              <a:t>sleep(1)</a:t>
            </a:r>
            <a:r>
              <a:rPr lang="en">
                <a:solidFill>
                  <a:schemeClr val="dk2"/>
                </a:solidFill>
              </a:rPr>
              <a:t> will delay (or pause) the program for 1 second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sp>
        <p:nvSpPr>
          <p:cNvPr id="217" name="Google Shape;217;p32"/>
          <p:cNvSpPr txBox="1"/>
          <p:nvPr/>
        </p:nvSpPr>
        <p:spPr>
          <a:xfrm>
            <a:off x="1092725" y="3753750"/>
            <a:ext cx="1506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 argument</a:t>
            </a:r>
            <a:r>
              <a:rPr lang="en" sz="1500" i="1">
                <a:latin typeface="Calibri"/>
                <a:ea typeface="Calibri"/>
                <a:cs typeface="Calibri"/>
                <a:sym typeface="Calibri"/>
              </a:rPr>
              <a:t>:</a:t>
            </a:r>
            <a:endParaRPr sz="15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latin typeface="Calibri"/>
                <a:ea typeface="Calibri"/>
                <a:cs typeface="Calibri"/>
                <a:sym typeface="Calibri"/>
              </a:rPr>
              <a:t> # of seconds</a:t>
            </a:r>
            <a:endParaRPr sz="1500"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" name="Google Shape;218;p32"/>
          <p:cNvCxnSpPr/>
          <p:nvPr/>
        </p:nvCxnSpPr>
        <p:spPr>
          <a:xfrm rot="10800000">
            <a:off x="1891700" y="3619450"/>
            <a:ext cx="25500" cy="2742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432550" y="706550"/>
            <a:ext cx="5663100" cy="42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your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your code to look like the code in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4EB748"/>
                </a:solidFill>
              </a:rPr>
              <a:t>Remember:</a:t>
            </a:r>
            <a:r>
              <a:rPr lang="en"/>
              <a:t> type the actual </a:t>
            </a:r>
            <a:r>
              <a:rPr lang="en" b="1"/>
              <a:t>sleep(1)</a:t>
            </a:r>
            <a:r>
              <a:rPr lang="en"/>
              <a:t> command for line 9, not the </a:t>
            </a:r>
            <a:r>
              <a:rPr lang="en" b="1">
                <a:solidFill>
                  <a:srgbClr val="93C47D"/>
                </a:solidFill>
                <a:highlight>
                  <a:srgbClr val="434343"/>
                </a:highlight>
              </a:rPr>
              <a:t>#TODO</a:t>
            </a:r>
            <a:r>
              <a:rPr lang="en"/>
              <a:t> comment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 rotWithShape="1">
          <a:blip r:embed="rId3">
            <a:alphaModFix/>
          </a:blip>
          <a:srcRect l="6603" b="12656"/>
          <a:stretch/>
        </p:blipFill>
        <p:spPr>
          <a:xfrm>
            <a:off x="2000275" y="1793275"/>
            <a:ext cx="818400" cy="2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 rotWithShape="1">
          <a:blip r:embed="rId4">
            <a:alphaModFix/>
          </a:blip>
          <a:srcRect t="32059" r="8223" b="14346"/>
          <a:stretch/>
        </p:blipFill>
        <p:spPr>
          <a:xfrm>
            <a:off x="6304575" y="1469650"/>
            <a:ext cx="2571752" cy="20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Name that number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1033875" y="959275"/>
            <a:ext cx="728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It would be fun to play with some different delay times.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Right now the number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1</a:t>
            </a:r>
            <a:r>
              <a:rPr lang="en">
                <a:solidFill>
                  <a:srgbClr val="000000"/>
                </a:solidFill>
              </a:rPr>
              <a:t> appears </a:t>
            </a:r>
            <a:r>
              <a:rPr lang="en" i="1">
                <a:solidFill>
                  <a:srgbClr val="000000"/>
                </a:solidFill>
              </a:rPr>
              <a:t>three</a:t>
            </a:r>
            <a:r>
              <a:rPr lang="en">
                <a:solidFill>
                  <a:srgbClr val="000000"/>
                </a:solidFill>
              </a:rPr>
              <a:t> times in the code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If you want to change the pause shorter or longer, you would need to change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1</a:t>
            </a:r>
            <a:r>
              <a:rPr lang="en">
                <a:solidFill>
                  <a:srgbClr val="000000"/>
                </a:solidFill>
              </a:rPr>
              <a:t> three times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This number is called a</a:t>
            </a:r>
            <a:r>
              <a:rPr lang="en" b="1">
                <a:solidFill>
                  <a:srgbClr val="000000"/>
                </a:solidFill>
              </a:rPr>
              <a:t> ‘literal’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Name that number</a:t>
            </a:r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1016275" y="861175"/>
            <a:ext cx="728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Instead of repeating a </a:t>
            </a:r>
            <a:r>
              <a:rPr lang="en" b="1" i="1">
                <a:solidFill>
                  <a:srgbClr val="FF0000"/>
                </a:solidFill>
              </a:rPr>
              <a:t>literal number</a:t>
            </a:r>
            <a:r>
              <a:rPr lang="en">
                <a:solidFill>
                  <a:srgbClr val="000000"/>
                </a:solidFill>
              </a:rPr>
              <a:t> like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1</a:t>
            </a:r>
            <a:r>
              <a:rPr lang="en">
                <a:solidFill>
                  <a:srgbClr val="000000"/>
                </a:solidFill>
              </a:rPr>
              <a:t> in your code, you can use a </a:t>
            </a:r>
            <a:r>
              <a:rPr lang="en">
                <a:solidFill>
                  <a:schemeClr val="lt1"/>
                </a:solidFill>
                <a:highlight>
                  <a:srgbClr val="1E1E1E"/>
                </a:highlight>
              </a:rPr>
              <a:t>name</a:t>
            </a:r>
            <a:r>
              <a:rPr lang="en">
                <a:solidFill>
                  <a:srgbClr val="000000"/>
                </a:solidFill>
              </a:rPr>
              <a:t> instead.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chemeClr val="dk2"/>
                </a:solidFill>
              </a:rPr>
              <a:t> is a </a:t>
            </a:r>
            <a:r>
              <a:rPr lang="en" b="1">
                <a:solidFill>
                  <a:schemeClr val="dk2"/>
                </a:solidFill>
              </a:rPr>
              <a:t>name</a:t>
            </a:r>
            <a:r>
              <a:rPr lang="en">
                <a:solidFill>
                  <a:schemeClr val="dk2"/>
                </a:solidFill>
              </a:rPr>
              <a:t> you can give to data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Data can be a number, a color, an image, or even words (called strings)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rgbClr val="0000FF"/>
                </a:solidFill>
              </a:rPr>
              <a:t>variable name</a:t>
            </a:r>
            <a:r>
              <a:rPr lang="en">
                <a:solidFill>
                  <a:schemeClr val="dk2"/>
                </a:solidFill>
              </a:rPr>
              <a:t> describes the data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chemeClr val="dk2"/>
                </a:solidFill>
              </a:rPr>
              <a:t> is defined before it is used in code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Name that number</a:t>
            </a:r>
            <a:endParaRPr/>
          </a:p>
        </p:txBody>
      </p:sp>
      <p:sp>
        <p:nvSpPr>
          <p:cNvPr id="244" name="Google Shape;244;p36"/>
          <p:cNvSpPr txBox="1">
            <a:spLocks noGrp="1"/>
          </p:cNvSpPr>
          <p:nvPr>
            <p:ph type="body" idx="1"/>
          </p:nvPr>
        </p:nvSpPr>
        <p:spPr>
          <a:xfrm>
            <a:off x="1143250" y="869975"/>
            <a:ext cx="6297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Once 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rgbClr val="000000"/>
                </a:solidFill>
              </a:rPr>
              <a:t> is defined, it can be used instead of a </a:t>
            </a:r>
            <a:r>
              <a:rPr lang="en" b="1">
                <a:solidFill>
                  <a:srgbClr val="000000"/>
                </a:solidFill>
              </a:rPr>
              <a:t>literal</a:t>
            </a:r>
            <a:r>
              <a:rPr lang="en">
                <a:solidFill>
                  <a:srgbClr val="000000"/>
                </a:solidFill>
              </a:rPr>
              <a:t>. Then if you want to change the value, you only have to change it once.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Examples of </a:t>
            </a:r>
            <a:r>
              <a:rPr lang="en" b="1">
                <a:solidFill>
                  <a:srgbClr val="0000FF"/>
                </a:solidFill>
              </a:rPr>
              <a:t>defining variables</a:t>
            </a:r>
            <a:r>
              <a:rPr lang="en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836" y="3050025"/>
            <a:ext cx="3405450" cy="16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311700" y="717575"/>
            <a:ext cx="3864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 about variables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Mission Log questions</a:t>
            </a:r>
            <a:endParaRPr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500" y="1954525"/>
            <a:ext cx="10287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100" y="906013"/>
            <a:ext cx="4544200" cy="33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/>
          </p:nvPr>
        </p:nvSpPr>
        <p:spPr>
          <a:xfrm>
            <a:off x="311700" y="183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body" idx="1"/>
          </p:nvPr>
        </p:nvSpPr>
        <p:spPr>
          <a:xfrm>
            <a:off x="311700" y="717575"/>
            <a:ext cx="48438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your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CodeTrek and use it to help you modify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</a:t>
            </a:r>
            <a:r>
              <a:rPr lang="en" b="1">
                <a:solidFill>
                  <a:srgbClr val="0000FF"/>
                </a:solidFill>
              </a:rPr>
              <a:t>variable </a:t>
            </a:r>
            <a:r>
              <a:rPr lang="en">
                <a:solidFill>
                  <a:srgbClr val="1E1E1E"/>
                </a:solidFill>
              </a:rPr>
              <a:t>called</a:t>
            </a:r>
            <a:r>
              <a:rPr lang="en"/>
              <a:t> </a:t>
            </a:r>
            <a:r>
              <a:rPr lang="en" b="1" i="1"/>
              <a:t>delay</a:t>
            </a:r>
            <a:endParaRPr b="1"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 i="1"/>
              <a:t>delay</a:t>
            </a:r>
            <a:r>
              <a:rPr lang="en"/>
              <a:t> in the sleep() functions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Did you see all four colors?</a:t>
            </a:r>
            <a:endParaRPr/>
          </a:p>
        </p:txBody>
      </p:sp>
      <p:pic>
        <p:nvPicPr>
          <p:cNvPr id="260" name="Google Shape;2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375" y="1087350"/>
            <a:ext cx="2724650" cy="33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quiz</a:t>
            </a:r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 introduced variables. See what you learned in this quiz.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two quiz questions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questions carefully -- they can be tricky!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3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3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Warning sign</a:t>
            </a:r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281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 to light up all four pixel LEDs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 You can use </a:t>
            </a:r>
            <a:r>
              <a:rPr lang="en" b="1">
                <a:solidFill>
                  <a:schemeClr val="dk2"/>
                </a:solidFill>
              </a:rPr>
              <a:t>pixels.set()</a:t>
            </a:r>
            <a:r>
              <a:rPr lang="en">
                <a:solidFill>
                  <a:schemeClr val="dk2"/>
                </a:solidFill>
              </a:rPr>
              <a:t> to light up all four pixels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Just change the </a:t>
            </a:r>
            <a:r>
              <a:rPr lang="en" b="1">
                <a:solidFill>
                  <a:srgbClr val="38761D"/>
                </a:solidFill>
              </a:rPr>
              <a:t>argument</a:t>
            </a:r>
            <a:r>
              <a:rPr lang="en">
                <a:solidFill>
                  <a:schemeClr val="dk2"/>
                </a:solidFill>
              </a:rPr>
              <a:t> for the pixel number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use a </a:t>
            </a:r>
            <a:r>
              <a:rPr lang="en" b="1">
                <a:solidFill>
                  <a:srgbClr val="0000FF"/>
                </a:solidFill>
              </a:rPr>
              <a:t>variable</a:t>
            </a:r>
            <a:r>
              <a:rPr lang="en">
                <a:solidFill>
                  <a:schemeClr val="dk2"/>
                </a:solidFill>
              </a:rPr>
              <a:t> for the color </a:t>
            </a:r>
            <a:r>
              <a:rPr lang="en" b="1">
                <a:solidFill>
                  <a:srgbClr val="38761D"/>
                </a:solidFill>
              </a:rPr>
              <a:t>argument</a:t>
            </a:r>
            <a:endParaRPr b="1">
              <a:solidFill>
                <a:srgbClr val="38761D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77" name="Google Shape;2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750" y="1560850"/>
            <a:ext cx="2804550" cy="197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Warning sign</a:t>
            </a:r>
            <a:endParaRPr/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2818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 to light up all four pixel LEDs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change the value of a variable any time in the code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This example shows changing the value of color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also change the value of delay if you want to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84" name="Google Shape;28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450" y="492550"/>
            <a:ext cx="2470950" cy="35961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41"/>
          <p:cNvCxnSpPr/>
          <p:nvPr/>
        </p:nvCxnSpPr>
        <p:spPr>
          <a:xfrm rot="10800000" flipH="1">
            <a:off x="2765125" y="2506700"/>
            <a:ext cx="3170700" cy="4404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Activity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400500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has 10 LEDs (little lights). Four of the lights are Smart RGB LEDs -- also called pixel LEDs.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is a Smart RGB LED (pixel LED)?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With only three colors -- </a:t>
            </a:r>
            <a:r>
              <a:rPr lang="en" b="1">
                <a:solidFill>
                  <a:srgbClr val="FF0000"/>
                </a:solidFill>
              </a:rPr>
              <a:t>red</a:t>
            </a:r>
            <a:r>
              <a:rPr lang="en"/>
              <a:t>, </a:t>
            </a:r>
            <a:r>
              <a:rPr lang="en" b="1">
                <a:solidFill>
                  <a:srgbClr val="38761D"/>
                </a:solidFill>
              </a:rPr>
              <a:t>green</a:t>
            </a:r>
            <a:r>
              <a:rPr lang="en"/>
              <a:t> and </a:t>
            </a:r>
            <a:r>
              <a:rPr lang="en" b="1">
                <a:solidFill>
                  <a:srgbClr val="0000FF"/>
                </a:solidFill>
              </a:rPr>
              <a:t>blue</a:t>
            </a:r>
            <a:r>
              <a:rPr lang="en"/>
              <a:t> -- the LED can display any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     to add it to your toolbox.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600" y="3547600"/>
            <a:ext cx="1247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475" y="1249350"/>
            <a:ext cx="2095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432550" y="183475"/>
            <a:ext cx="8399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432550" y="706550"/>
            <a:ext cx="7609500" cy="4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second variable for </a:t>
            </a:r>
            <a:r>
              <a:rPr lang="en" b="1"/>
              <a:t>color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the color to RED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</a:t>
            </a:r>
            <a:r>
              <a:rPr lang="en" b="1"/>
              <a:t>color</a:t>
            </a:r>
            <a:r>
              <a:rPr lang="en"/>
              <a:t> variable in </a:t>
            </a:r>
            <a:r>
              <a:rPr lang="en" b="1"/>
              <a:t>pixels.set()</a:t>
            </a:r>
            <a:r>
              <a:rPr lang="en"/>
              <a:t> to turn all four pixels the same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</a:t>
            </a:r>
            <a:r>
              <a:rPr lang="en" b="1"/>
              <a:t>color</a:t>
            </a:r>
            <a:r>
              <a:rPr lang="en"/>
              <a:t> and turn all four pixels a second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CodeTrek if you need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4EB748"/>
                </a:solidFill>
              </a:rPr>
              <a:t>Optional:</a:t>
            </a:r>
            <a:r>
              <a:rPr lang="en"/>
              <a:t> repeat the code between RED and YELLOW again to make a flashing warning sign</a:t>
            </a:r>
            <a:endParaRPr/>
          </a:p>
        </p:txBody>
      </p:sp>
      <p:pic>
        <p:nvPicPr>
          <p:cNvPr id="292" name="Google Shape;292;p42"/>
          <p:cNvPicPr preferRelativeResize="0"/>
          <p:nvPr/>
        </p:nvPicPr>
        <p:blipFill rotWithShape="1">
          <a:blip r:embed="rId3">
            <a:alphaModFix/>
          </a:blip>
          <a:srcRect l="7762" t="20243" r="7304" b="32324"/>
          <a:stretch/>
        </p:blipFill>
        <p:spPr>
          <a:xfrm>
            <a:off x="6465575" y="183475"/>
            <a:ext cx="2366676" cy="176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3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/>
          <p:cNvPicPr preferRelativeResize="0"/>
          <p:nvPr/>
        </p:nvPicPr>
        <p:blipFill rotWithShape="1">
          <a:blip r:embed="rId4">
            <a:alphaModFix/>
          </a:blip>
          <a:srcRect b="29133"/>
          <a:stretch/>
        </p:blipFill>
        <p:spPr>
          <a:xfrm>
            <a:off x="843100" y="2792525"/>
            <a:ext cx="4410974" cy="22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need for clearing CodeX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Every time you run your program, it is loaded onto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last program run stays on the CodeX, even after it is unplugged from the computer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So you want the last program run to be something that clears the CodeX and isn’t an assignment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file “Clear”</a:t>
            </a: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311700" y="985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called </a:t>
            </a:r>
            <a:r>
              <a:rPr lang="en" sz="2400" b="1"/>
              <a:t>Clear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these two lines of code: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CodeX should be blank, with no pictures or lights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this code at the end of every class period</a:t>
            </a:r>
            <a:endParaRPr/>
          </a:p>
        </p:txBody>
      </p:sp>
      <p:pic>
        <p:nvPicPr>
          <p:cNvPr id="318" name="Google Shape;318;p46"/>
          <p:cNvPicPr preferRelativeResize="0"/>
          <p:nvPr/>
        </p:nvPicPr>
        <p:blipFill rotWithShape="1">
          <a:blip r:embed="rId3">
            <a:alphaModFix/>
          </a:blip>
          <a:srcRect l="7868" t="37667"/>
          <a:stretch/>
        </p:blipFill>
        <p:spPr>
          <a:xfrm>
            <a:off x="1317276" y="1965415"/>
            <a:ext cx="4090700" cy="9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1170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pixels and how do they work?</a:t>
            </a:r>
            <a:endParaRPr/>
          </a:p>
        </p:txBody>
      </p:sp>
      <p:pic>
        <p:nvPicPr>
          <p:cNvPr id="84" name="Google Shape;84;p16" descr="A basic introduction to what a pixel is, and how it is used to display images, video &amp; content on our screens.&#10;&#10;NEXT VIDEO:&#10;Why is the planet Mercury shrinking?&#10;https://www.youtube.com/watch?v=uN0sdUyOG2E&#10;&#10;SUBSCRIBE TO NEWSLETTER: https://api.elasticemail.com/page?lid=0TSRlQqv-FKgZ78JBkUF4Q2&#10;&#10;SOCIAL MEDIA:&#10;Twitter: https://twitter.com/lemmelime&#10;Facebook: https://www.facebook.com/LemmeLime/&#10;Instagram: https://www.instagram.com/lemmelime/" title="What are Pixels and how do they work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638" y="688925"/>
            <a:ext cx="6990575" cy="39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487600" y="4621125"/>
            <a:ext cx="2494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By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Xavier Galdur</a:t>
            </a:r>
            <a:endParaRPr sz="1200" u="sng">
              <a:solidFill>
                <a:schemeClr val="hlink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  <a:hlinkClick r:id="rId5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Find the pixels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has four Red, Green, Blue (RGB) LEDs along the top edge.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These are the Smart LEDs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Also called pixel LEDs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 can set these LEDs to any color under the sun.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375" y="1102875"/>
            <a:ext cx="3095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Find the pixels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library gives you some colors to use: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BLACK (same as off)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BROWN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RED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ORANGE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YELLOW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GREEN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BLUE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PURPLE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375" y="1102875"/>
            <a:ext cx="309562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2977875" y="1948375"/>
            <a:ext cx="2483700" cy="25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GRAY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WHITE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CYAN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MAGENTA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PINK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LIGHT_GRAY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DARK_GREEN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DARK_BLUE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pixel 0 (the first RGB LED)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925" y="959275"/>
            <a:ext cx="3095625" cy="2343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/>
          <p:nvPr/>
        </p:nvCxnSpPr>
        <p:spPr>
          <a:xfrm rot="10800000" flipH="1">
            <a:off x="2828150" y="1411100"/>
            <a:ext cx="3135600" cy="15237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b="1"/>
              <a:t>Pixels1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File</a:t>
            </a:r>
            <a:r>
              <a:rPr lang="en"/>
              <a:t> menu button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“New File…”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Name the file </a:t>
            </a:r>
            <a:r>
              <a:rPr lang="en" b="1"/>
              <a:t>Pixels1</a:t>
            </a:r>
            <a:r>
              <a:rPr lang="en" i="1"/>
              <a:t> </a:t>
            </a:r>
            <a:endParaRPr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no spaces in a file name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Create</a:t>
            </a:r>
            <a:endParaRPr b="1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925" y="959275"/>
            <a:ext cx="3095625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Turn on the red light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73700" cy="22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Python, use the function: </a:t>
            </a:r>
            <a:br>
              <a:rPr lang="en"/>
            </a:br>
            <a:r>
              <a:rPr lang="en" b="1"/>
              <a:t>pixels.set(number, color) </a:t>
            </a:r>
            <a:br>
              <a:rPr lang="en"/>
            </a:br>
            <a:r>
              <a:rPr lang="en"/>
              <a:t>to turn on a pixel LED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function takes two inputs, called </a:t>
            </a:r>
            <a:r>
              <a:rPr lang="en" b="1">
                <a:solidFill>
                  <a:srgbClr val="38761D"/>
                </a:solidFill>
              </a:rPr>
              <a:t>arguments</a:t>
            </a:r>
            <a:endParaRPr>
              <a:solidFill>
                <a:srgbClr val="38761D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800" y="1068100"/>
            <a:ext cx="3608150" cy="855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1"/>
          <p:cNvCxnSpPr/>
          <p:nvPr/>
        </p:nvCxnSpPr>
        <p:spPr>
          <a:xfrm rot="10800000">
            <a:off x="7234500" y="1807000"/>
            <a:ext cx="329700" cy="645300"/>
          </a:xfrm>
          <a:prstGeom prst="straightConnector1">
            <a:avLst/>
          </a:prstGeom>
          <a:noFill/>
          <a:ln w="19050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Google Shape;124;p21"/>
          <p:cNvCxnSpPr/>
          <p:nvPr/>
        </p:nvCxnSpPr>
        <p:spPr>
          <a:xfrm rot="10800000" flipH="1">
            <a:off x="6162325" y="1767800"/>
            <a:ext cx="441600" cy="7536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125;p21"/>
          <p:cNvSpPr txBox="1"/>
          <p:nvPr/>
        </p:nvSpPr>
        <p:spPr>
          <a:xfrm>
            <a:off x="4906675" y="2424775"/>
            <a:ext cx="16911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First argument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The number of the smart LED (or pixel)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6853100" y="2422100"/>
            <a:ext cx="19290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Second argument 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Calibri"/>
                <a:ea typeface="Calibri"/>
                <a:cs typeface="Calibri"/>
                <a:sym typeface="Calibri"/>
              </a:rPr>
              <a:t>The color to display</a:t>
            </a:r>
            <a:endParaRPr sz="18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On-screen Show (16:9)</PresentationFormat>
  <Paragraphs>200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Montserrat</vt:lpstr>
      <vt:lpstr>Source Sans Pro</vt:lpstr>
      <vt:lpstr>Roboto</vt:lpstr>
      <vt:lpstr>Calibri</vt:lpstr>
      <vt:lpstr>Arial</vt:lpstr>
      <vt:lpstr>Raleway</vt:lpstr>
      <vt:lpstr>Plum</vt:lpstr>
      <vt:lpstr>Light Show </vt:lpstr>
      <vt:lpstr>Pre-Mission Preparation</vt:lpstr>
      <vt:lpstr>Pre-Mission Activity</vt:lpstr>
      <vt:lpstr>What are pixels and how do they work?</vt:lpstr>
      <vt:lpstr>Objective #1: Find the pixels</vt:lpstr>
      <vt:lpstr>Objective #1: Find the pixels</vt:lpstr>
      <vt:lpstr>Mission Activity #1</vt:lpstr>
      <vt:lpstr>Mission Activity #1</vt:lpstr>
      <vt:lpstr>Objective #2: Turn on the red light</vt:lpstr>
      <vt:lpstr>Mission Activity #2</vt:lpstr>
      <vt:lpstr>Objective #3: Two in a row</vt:lpstr>
      <vt:lpstr>Mission Activity #3</vt:lpstr>
      <vt:lpstr>Objective #4: What’s going on?</vt:lpstr>
      <vt:lpstr>Mission Activity #4</vt:lpstr>
      <vt:lpstr>Two images quiz</vt:lpstr>
      <vt:lpstr>Objective #5: Find the bug</vt:lpstr>
      <vt:lpstr>Mission Activity #5</vt:lpstr>
      <vt:lpstr>Objective #6: Step by step colors</vt:lpstr>
      <vt:lpstr>Mission Activity #6</vt:lpstr>
      <vt:lpstr>Objective #7: Slow it down</vt:lpstr>
      <vt:lpstr>Mission Activity #7</vt:lpstr>
      <vt:lpstr>Objective #8: Name that number</vt:lpstr>
      <vt:lpstr>Objective #8: Name that number</vt:lpstr>
      <vt:lpstr>Objective #8: Name that number</vt:lpstr>
      <vt:lpstr>Mission Activity #8</vt:lpstr>
      <vt:lpstr>Mission Activity #8</vt:lpstr>
      <vt:lpstr>Variables quiz</vt:lpstr>
      <vt:lpstr>Objective #9: Warning sign</vt:lpstr>
      <vt:lpstr>Objective #9: Warning sign</vt:lpstr>
      <vt:lpstr>Mission Activity #9</vt:lpstr>
      <vt:lpstr>Post-Mission Reflection</vt:lpstr>
      <vt:lpstr>Clearing your CodeX</vt:lpstr>
      <vt:lpstr>The need for clearing CodeX</vt:lpstr>
      <vt:lpstr>Create a file “Clear”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2024-10-27T06:39:07Z</dcterms:modified>
</cp:coreProperties>
</file>